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36" y="-2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Вход на сайт ГИС ТЭК, скачивание макета  4.15 1-6 для отчета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A3-4AFA-8E5D-434D9B1A49AB}"/>
            </c:ext>
          </c:extLst>
        </c:ser>
        <c:ser>
          <c:idx val="1"/>
          <c:order val="1"/>
          <c:tx>
            <c:v>Сбор данных из паспортов, просмотр схем и других технических документов  трансформаторных подстанций 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90</c:v>
              </c:pt>
              <c:pt idx="1">
                <c:v>100</c:v>
              </c:pt>
              <c:pt idx="2">
                <c:v>110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A3-4AFA-8E5D-434D9B1A49AB}"/>
            </c:ext>
          </c:extLst>
        </c:ser>
        <c:ser>
          <c:idx val="2"/>
          <c:order val="2"/>
          <c:tx>
            <c:v>Проверка соответствия полученных данных 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60</c:v>
              </c:pt>
              <c:pt idx="1">
                <c:v>60</c:v>
              </c:pt>
              <c:pt idx="2">
                <c:v>60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A3-4AFA-8E5D-434D9B1A49AB}"/>
            </c:ext>
          </c:extLst>
        </c:ser>
        <c:ser>
          <c:idx val="3"/>
          <c:order val="3"/>
          <c:tx>
            <c:v>Подсчет  количественных показателей для отчета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20</c:v>
              </c:pt>
              <c:pt idx="2">
                <c:v>20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A3-4AFA-8E5D-434D9B1A49AB}"/>
            </c:ext>
          </c:extLst>
        </c:ser>
        <c:ser>
          <c:idx val="4"/>
          <c:order val="4"/>
          <c:tx>
            <c:v>Занесение данных в макет 4.15 1-6 для отчета 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20</c:v>
              </c:pt>
              <c:pt idx="2">
                <c:v>20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A3-4AFA-8E5D-434D9B1A49AB}"/>
            </c:ext>
          </c:extLst>
        </c:ser>
        <c:ser>
          <c:idx val="5"/>
          <c:order val="5"/>
          <c:tx>
            <c:v>Выгрузка макета 4.15. 1-6 в систему ГИС ТЭК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A3-4AFA-8E5D-434D9B1A4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71872"/>
        <c:axId val="139223616"/>
        <c:extLst xmlns:c16r2="http://schemas.microsoft.com/office/drawing/2015/06/chart"/>
      </c:barChart>
      <c:lineChart>
        <c:grouping val="stacked"/>
        <c:varyColors val="0"/>
        <c:ser>
          <c:idx val="6"/>
          <c:order val="6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2021 год</c:v>
              </c:pt>
              <c:pt idx="1">
                <c:v>2022 год</c:v>
              </c:pt>
              <c:pt idx="2">
                <c:v>2023 год</c:v>
              </c:pt>
            </c:strLit>
          </c:cat>
          <c:val>
            <c:numLit>
              <c:formatCode>General</c:formatCode>
              <c:ptCount val="3"/>
              <c:pt idx="0">
                <c:v>210</c:v>
              </c:pt>
              <c:pt idx="1">
                <c:v>220</c:v>
              </c:pt>
              <c:pt idx="2">
                <c:v>230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CA3-4AFA-8E5D-434D9B1A4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71872"/>
        <c:axId val="139223616"/>
      </c:lineChart>
      <c:lineChart>
        <c:grouping val="stacked"/>
        <c:varyColors val="0"/>
        <c:ser>
          <c:idx val="7"/>
          <c:order val="7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40</c:v>
              </c:pt>
              <c:pt idx="1">
                <c:v>40</c:v>
              </c:pt>
              <c:pt idx="2">
                <c:v>40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CA3-4AFA-8E5D-434D9B1A4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71872"/>
        <c:axId val="139223616"/>
      </c:lineChart>
      <c:catAx>
        <c:axId val="3707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39223616"/>
        <c:crosses val="autoZero"/>
        <c:auto val="0"/>
        <c:lblAlgn val="ctr"/>
        <c:lblOffset val="100"/>
        <c:noMultiLvlLbl val="0"/>
      </c:catAx>
      <c:valAx>
        <c:axId val="139223616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3707187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Выбор параметров в  программе ДИС Модус  для формирования отчета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2023 год</c:v>
              </c:pt>
            </c:strLit>
          </c:cat>
          <c:val>
            <c:numLit>
              <c:formatCode>General</c:formatCode>
              <c:ptCount val="1"/>
              <c:pt idx="0">
                <c:v>10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A-40A7-B77E-041EB74DA9D6}"/>
            </c:ext>
          </c:extLst>
        </c:ser>
        <c:ser>
          <c:idx val="1"/>
          <c:order val="1"/>
          <c:tx>
            <c:v>Формирование макета 4.15. 1.6 в программе ДИС Модус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2023 год</c:v>
              </c:pt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A-40A7-B77E-041EB74DA9D6}"/>
            </c:ext>
          </c:extLst>
        </c:ser>
        <c:ser>
          <c:idx val="2"/>
          <c:order val="2"/>
          <c:tx>
            <c:v>Проверка корректности заполнения отчета 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2023 год</c:v>
              </c:pt>
            </c:strLit>
          </c:cat>
          <c:val>
            <c:numLit>
              <c:formatCode>General</c:formatCode>
              <c:ptCount val="1"/>
              <c:pt idx="0">
                <c:v>20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A-40A7-B77E-041EB74DA9D6}"/>
            </c:ext>
          </c:extLst>
        </c:ser>
        <c:ser>
          <c:idx val="3"/>
          <c:order val="3"/>
          <c:tx>
            <c:v>Выгрузка макета 4.15. 1-6 в систему ГИС ТЭК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2023 год</c:v>
              </c:pt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A-40A7-B77E-041EB74DA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449472"/>
        <c:axId val="150443072"/>
        <c:extLst xmlns:c16r2="http://schemas.microsoft.com/office/drawing/2015/06/chart"/>
      </c:barChart>
      <c:lineChart>
        <c:grouping val="stacked"/>
        <c:varyColors val="0"/>
        <c:ser>
          <c:idx val="4"/>
          <c:order val="4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2023 год</c:v>
              </c:pt>
            </c:strLit>
          </c:cat>
          <c:val>
            <c:numLit>
              <c:formatCode>General</c:formatCode>
              <c:ptCount val="1"/>
              <c:pt idx="0">
                <c:v>40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92A-40A7-B77E-041EB74DA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49472"/>
        <c:axId val="150443072"/>
      </c:lineChart>
      <c:lineChart>
        <c:grouping val="stacked"/>
        <c:varyColors val="0"/>
        <c:ser>
          <c:idx val="5"/>
          <c:order val="5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40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92A-40A7-B77E-041EB74DA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49472"/>
        <c:axId val="150443072"/>
      </c:lineChart>
      <c:catAx>
        <c:axId val="13744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50443072"/>
        <c:crosses val="autoZero"/>
        <c:auto val="0"/>
        <c:lblAlgn val="ctr"/>
        <c:lblOffset val="100"/>
        <c:noMultiLvlLbl val="0"/>
      </c:catAx>
      <c:valAx>
        <c:axId val="15044307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3744947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08737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2125513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составления отчета по форме №4.15 1-6 «Сведения о распределении мощности, количестве силовых и измерительных трансформаторов, коммутационного оборудования и устройств компенсации реактивной мощности (10426)» для предоставления в информационную систему ГИС ТЭК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5364013"/>
            <a:ext cx="4324350" cy="1655912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Семерная Анна Владимировна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начальника ПТО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МУП "</a:t>
            </a:r>
            <a:r>
              <a:rPr lang="ru-RU" sz="12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Электросервис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9906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подготовки и формирования отчета,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не вовремя зданных отчетов,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Предоставление сопутствующих отчетов в Минэнерго, РЭК,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Дьяков Глеб Валерьевич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инженер ПТО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Семерная Анна Владимировна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начальника ПТО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Дьяков Глеб Валерьевич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инженер ПТО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Семерная Анна Владимировна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начальника ПТО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Цапаев Александр Викторович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 ПТО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25908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технического задания для разработки функций по отчетности для программы ДИС Модус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Набор автоматических функций по отчетности в программе ДИС Модус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Реализация технического задания для функций по отчетности в программе ДИС Модус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Удобство сбора и подсчета количественных и технических показателей для отчетности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Тестирование программы ДИС Модус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Удобный и быстрый сбор необходимой и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Занесение данных в технические паспорта трансформаторных подстанций в программу ДИС Модус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Хранение технических характеристик объектов в единой базе 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Внедрение программы ДИС Модус в работу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Заполнение отчета без потери времени, отправка отчета в срок без задержек
Тиражирование на предоставление сопутствующих отчетов в Минэнерго, РЭК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Формирование технического задания для разработки функций по отчетности для программы ДИС Модус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Набор автоматических функций по отчетности в программе ДИС Модус
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Реализация технического задания для функций по отчетности в программе ДИС Модус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Удобство сбора и подсчета количественных и технических показателей для отчетности
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Тестирование программы ДИС Модус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Удобный и быстрый сбор необходимой и информации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5826" y="2195661"/>
            <a:ext cx="4676775" cy="72008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78" y="2632771"/>
            <a:ext cx="5955110" cy="456812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315075"/>
          <a:chOff x="361950" y="180975"/>
          <a:chExt cx="10439400" cy="6315075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Занесение данных в технические паспорта трансформаторных подстанций в программу ДИС Модус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Хранение технических характеристик объектов в единой базе 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222450"/>
            <a:ext cx="4911948" cy="2651052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248369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208" y="3279500"/>
            <a:ext cx="4778148" cy="258856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5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Внедрение программы ДИС Модус в работу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Заполнение отчета без потери времени, отправка отчета в срок без задержек
Тиражирование на предоставление сопутствующих отчетов в Минэнерго, РЭК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555701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35" y="2917651"/>
            <a:ext cx="2541315" cy="428324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41850" y="262770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358" y="3061667"/>
            <a:ext cx="6049100" cy="4102546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МУП "Электросервис"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Производственно-технический отдел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заполнения отчета,  Ответ о принятии отчета на сайте ГИС ТЭК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Дьяков Глеб Валерьевич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Ведущий инженер ПТО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Семерная Анна Владимировна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начальника ПТО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Дьяков Глеб Валерьевич; Семерная Анна Владимировна; Цапаев Александр Викторович;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 и трудоёмкость процесса при подготовке и формировании отчета для размещения в системе ГИС ТЭК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Штрафы за несвоевременное предоставление сведений, потеря рабочего времени сотрудников, вероятность допущения ошибок при подсчете данных.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99060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подготовки и формирования отчета,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не вовремя зданных отчетов,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Предоставление сопутствующих отчетов в Минэнерго, РЭК,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230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Потеря времени на поиск необходимой информации 
2. Потеря времени на проверку информации 
3. Длительность процесса подсчета полученных данных
4. Длительность подготовки документа, риски не предоставления отчета в срок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заполнения отчета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 на сайт ГИС ТЭК, скачивание макета  4.15 1-6 для отчета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данных из паспортов, просмотр схем и других технических документов  трансформаторных подстанций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соответствия полученных данных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Подсчет  количественных показателей для отчета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Занесение данных в макет 4.15 1-6 для отчета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Выгрузка макета 4.15. 1-6 в систему ГИС ТЭК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Ответ о принятии отчета на сайте ГИС ТЭК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2098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Потеря времени на поиск необходимой информации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Разрозненность мест хранения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Занесение данных в единое место хранения информации - это технические паспорта трансформаторных подстанций; 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Потеря времени на проверку информации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Анализ информации, перепроверка полученных данных  для отчета в вручную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Внедрение программы ДИС Модус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Длительность процесса подсчета полученных данных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Большой объем данных, потеря внимания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Автоматический подсчет данных для отчета в программе ДИС Модус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Длительность подготовки документа, риски не предоставления отчета в срок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Сбор, подсчет, занесение данных в отчет вручную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отчета автоматически в программе ДИС Модус, отправка отчета в срок без задержек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Занесение данных в технические паспорта трансформаторных подстанций
2. Внедрение программы ДИС Модус
3. Автоматический подсчет данных для отчета в программе ДИС Модус 
4. Формирование отчета автоматически в программе ДИС Модус, отправка отчета в срок без задержек.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заполнения отчета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Выбор параметров в  программе ДИС Модус  для формирования отчета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Формирование макета 4.15. 1.6 в программе ДИС Модус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корректности заполнения отчета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Выгрузка макета 4.15. 1-6 в систему ГИС ТЭК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Подтверждение о принятии отчета на сайте ГИС ТЭК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323088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Формирование технического задания для разработки функций по отчетности для программы ДИС Модус
(Ответственный: Дьяков Глеб Валерьевич)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Реализация технического задания для функций программы ДИС Модус
(Ответственный: Дьяков Глеб Валерьевич)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Тестирование программы ДИС Модус
(Ответственный: Дьяков Глеб Валерьевич)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Занесение данных из технических паспортов трансформаторных подстанций в ДИС Модус
(Ответственный: Цапаев Александр Викторович)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Внедрение программы ДИС Модус в работу
(Ответственный: Дьяков Глеб Валерьевич)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заполнения отчета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Выбор параметров в  программе ДИС Модус  для формирования отчета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Формирование макета 4.15. 1.6 в программе ДИС Модус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корректности заполнения отчета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ПТО исполнитель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Выгрузка макета 4.15. 1-6 в систему ГИС ТЭК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Подтверждение о принятии отчета на сайте ГИС ТЭК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1010</Words>
  <Application>Microsoft Office PowerPoint</Application>
  <PresentationFormat>Произвольный</PresentationFormat>
  <Paragraphs>328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Theme12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Першина Светлана Станиславовна</cp:lastModifiedBy>
  <cp:revision>2</cp:revision>
  <dcterms:created xsi:type="dcterms:W3CDTF">2023-09-18T21:05:01Z</dcterms:created>
  <dcterms:modified xsi:type="dcterms:W3CDTF">2023-10-03T22:47:32Z</dcterms:modified>
</cp:coreProperties>
</file>